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AD3C38A-1E08-416D-B773-A58553EFC5E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ec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ec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tx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BC12-909F-4683-9F97-49A11A2E36BC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3C041-DE07-4B1C-BBA6-CE2410A5D41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Gerade Verbindung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leichschenkliges Dreiec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Gerade Verbindung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C6C8A-D712-4BC3-99F7-A633217ABB10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47279C79-9A67-48E5-BE66-BFEE83BCCC0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rgbClr val="00458E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F95F-E8F2-4A4D-B752-221DBBF9A9E9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rgbClr val="00458E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137BF-5C2E-4BDF-A3A8-2C1AA271EB33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0974C-C5AD-404C-846B-C3D4C94CC52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44640-6D3D-4F60-9178-F78A59BEA288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Gerade Verbindung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leichschenkliges Dreiec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0F591-FCD0-45AB-AB50-64BDBA245391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rade Verbindung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rgbClr val="00458E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307-12D3-4D84-A0C1-049240AFE98D}" type="datetime1">
              <a:rPr lang="de-DE" smtClean="0"/>
              <a:pPr/>
              <a:t>12.04.2013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Gerade Verbindung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leichschenkliges Dreiec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rgbClr val="00458E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6406124"/>
            <a:ext cx="1616079" cy="40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2B07A994-BC92-4944-ACF5-7AF2D2F7F9B9}" type="datetime1">
              <a:rPr lang="de-DE" smtClean="0"/>
              <a:pPr/>
              <a:t>12.04.2013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ctr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+mj-lt"/>
              </a:defRPr>
            </a:lvl1pPr>
          </a:lstStyle>
          <a:p>
            <a:fld id="{A31E1A78-930A-4488-B64E-D21432485A9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8" name="Gerade Verbindung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Gerade Verbindung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leichschenkliges Dreiec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rgbClr val="00458E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187624" y="188640"/>
            <a:ext cx="160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Main </a:t>
            </a:r>
            <a:r>
              <a:rPr lang="en-US" smtClean="0"/>
              <a:t>- </a:t>
            </a:r>
            <a:r>
              <a:rPr lang="en-US" smtClean="0"/>
              <a:t>Thread</a:t>
            </a:r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5508104" y="260648"/>
            <a:ext cx="3254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QrfeProtocolHandler</a:t>
            </a:r>
            <a:r>
              <a:rPr lang="en-US" smtClean="0"/>
              <a:t>  - </a:t>
            </a:r>
            <a:r>
              <a:rPr lang="en-US" smtClean="0"/>
              <a:t>Thread</a:t>
            </a:r>
            <a:endParaRPr lang="en-US" smtClean="0"/>
          </a:p>
        </p:txBody>
      </p:sp>
      <p:sp>
        <p:nvSpPr>
          <p:cNvPr id="8" name="Textfeld 7"/>
          <p:cNvSpPr txBox="1"/>
          <p:nvPr/>
        </p:nvSpPr>
        <p:spPr>
          <a:xfrm>
            <a:off x="1835696" y="1196752"/>
            <a:ext cx="128958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Function</a:t>
            </a:r>
            <a:endParaRPr lang="en-US" sz="1400"/>
          </a:p>
        </p:txBody>
      </p:sp>
      <p:cxnSp>
        <p:nvCxnSpPr>
          <p:cNvPr id="12" name="Gerade Verbindung 11"/>
          <p:cNvCxnSpPr/>
          <p:nvPr/>
        </p:nvCxnSpPr>
        <p:spPr>
          <a:xfrm>
            <a:off x="4572000" y="116632"/>
            <a:ext cx="0" cy="597666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Form 19"/>
          <p:cNvCxnSpPr>
            <a:stCxn id="8" idx="3"/>
            <a:endCxn id="22" idx="1"/>
          </p:cNvCxnSpPr>
          <p:nvPr/>
        </p:nvCxnSpPr>
        <p:spPr>
          <a:xfrm>
            <a:off x="3125280" y="1350641"/>
            <a:ext cx="582624" cy="4581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3707904" y="1628800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SendFifo</a:t>
            </a:r>
            <a:endParaRPr lang="en-US"/>
          </a:p>
        </p:txBody>
      </p:sp>
      <p:sp>
        <p:nvSpPr>
          <p:cNvPr id="26" name="Rechteck 25"/>
          <p:cNvSpPr/>
          <p:nvPr/>
        </p:nvSpPr>
        <p:spPr>
          <a:xfrm>
            <a:off x="6084168" y="2060848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28" name="Gekrümmte Verbindung 27"/>
          <p:cNvCxnSpPr>
            <a:stCxn id="22" idx="3"/>
            <a:endCxn id="26" idx="1"/>
          </p:cNvCxnSpPr>
          <p:nvPr/>
        </p:nvCxnSpPr>
        <p:spPr>
          <a:xfrm>
            <a:off x="5436096" y="1808820"/>
            <a:ext cx="648072" cy="43204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/>
          <p:cNvSpPr/>
          <p:nvPr/>
        </p:nvSpPr>
        <p:spPr>
          <a:xfrm>
            <a:off x="3707904" y="2924944"/>
            <a:ext cx="172819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MessageQueue</a:t>
            </a:r>
            <a:endParaRPr lang="en-US"/>
          </a:p>
        </p:txBody>
      </p:sp>
      <p:cxnSp>
        <p:nvCxnSpPr>
          <p:cNvPr id="35" name="Gekrümmte Verbindung 34"/>
          <p:cNvCxnSpPr>
            <a:stCxn id="26" idx="3"/>
            <a:endCxn id="39" idx="1"/>
          </p:cNvCxnSpPr>
          <p:nvPr/>
        </p:nvCxnSpPr>
        <p:spPr>
          <a:xfrm flipH="1">
            <a:off x="5652120" y="2240868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652120" y="2564904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47" name="Textfeld 46"/>
          <p:cNvSpPr txBox="1"/>
          <p:nvPr/>
        </p:nvSpPr>
        <p:spPr>
          <a:xfrm>
            <a:off x="5652120" y="1700808"/>
            <a:ext cx="4154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write</a:t>
            </a:r>
            <a:endParaRPr lang="en-US" sz="1400"/>
          </a:p>
        </p:txBody>
      </p:sp>
      <p:sp>
        <p:nvSpPr>
          <p:cNvPr id="48" name="Textfeld 47"/>
          <p:cNvSpPr txBox="1"/>
          <p:nvPr/>
        </p:nvSpPr>
        <p:spPr>
          <a:xfrm>
            <a:off x="7020272" y="2492896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50" name="Gekrümmte Verbindung 49"/>
          <p:cNvCxnSpPr>
            <a:stCxn id="39" idx="3"/>
            <a:endCxn id="30" idx="3"/>
          </p:cNvCxnSpPr>
          <p:nvPr/>
        </p:nvCxnSpPr>
        <p:spPr>
          <a:xfrm flipH="1">
            <a:off x="5436096" y="2718793"/>
            <a:ext cx="977194" cy="386171"/>
          </a:xfrm>
          <a:prstGeom prst="curvedConnector3">
            <a:avLst>
              <a:gd name="adj1" fmla="val -2339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feld 50"/>
          <p:cNvSpPr txBox="1"/>
          <p:nvPr/>
        </p:nvSpPr>
        <p:spPr>
          <a:xfrm>
            <a:off x="1835696" y="3284984"/>
            <a:ext cx="1320041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RHP </a:t>
            </a:r>
            <a:r>
              <a:rPr lang="en-US" sz="1400" smtClean="0"/>
              <a:t>Response</a:t>
            </a:r>
            <a:endParaRPr lang="en-US" sz="1400"/>
          </a:p>
        </p:txBody>
      </p:sp>
      <p:cxnSp>
        <p:nvCxnSpPr>
          <p:cNvPr id="53" name="Gekrümmte Verbindung 52"/>
          <p:cNvCxnSpPr>
            <a:stCxn id="30" idx="1"/>
            <a:endCxn id="51" idx="3"/>
          </p:cNvCxnSpPr>
          <p:nvPr/>
        </p:nvCxnSpPr>
        <p:spPr>
          <a:xfrm rot="10800000" flipV="1">
            <a:off x="3155738" y="3104963"/>
            <a:ext cx="552167" cy="33390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347864" y="3284984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parse</a:t>
            </a:r>
            <a:endParaRPr lang="en-US" sz="1400"/>
          </a:p>
        </p:txBody>
      </p:sp>
      <p:sp>
        <p:nvSpPr>
          <p:cNvPr id="55" name="Textfeld 54"/>
          <p:cNvSpPr txBox="1"/>
          <p:nvPr/>
        </p:nvSpPr>
        <p:spPr>
          <a:xfrm>
            <a:off x="6012160" y="3068960"/>
            <a:ext cx="4090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57" name="Textfeld 56"/>
          <p:cNvSpPr txBox="1"/>
          <p:nvPr/>
        </p:nvSpPr>
        <p:spPr>
          <a:xfrm>
            <a:off x="3321973" y="1124744"/>
            <a:ext cx="889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Build ByteArray</a:t>
            </a:r>
          </a:p>
          <a:p>
            <a:r>
              <a:rPr lang="en-US" sz="800" smtClean="0"/>
              <a:t>&amp;</a:t>
            </a:r>
          </a:p>
          <a:p>
            <a:r>
              <a:rPr lang="en-US" sz="800" smtClean="0"/>
              <a:t>store</a:t>
            </a:r>
            <a:endParaRPr lang="en-US" sz="1400"/>
          </a:p>
        </p:txBody>
      </p:sp>
      <p:sp>
        <p:nvSpPr>
          <p:cNvPr id="61" name="Rechteck 60"/>
          <p:cNvSpPr/>
          <p:nvPr/>
        </p:nvSpPr>
        <p:spPr>
          <a:xfrm>
            <a:off x="6084168" y="4129335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Device</a:t>
            </a:r>
            <a:endParaRPr lang="en-US"/>
          </a:p>
        </p:txBody>
      </p:sp>
      <p:cxnSp>
        <p:nvCxnSpPr>
          <p:cNvPr id="63" name="Gekrümmte Verbindung 34"/>
          <p:cNvCxnSpPr>
            <a:stCxn id="61" idx="3"/>
            <a:endCxn id="64" idx="1"/>
          </p:cNvCxnSpPr>
          <p:nvPr/>
        </p:nvCxnSpPr>
        <p:spPr>
          <a:xfrm flipH="1">
            <a:off x="5652120" y="4309355"/>
            <a:ext cx="1800200" cy="477925"/>
          </a:xfrm>
          <a:prstGeom prst="curvedConnector5">
            <a:avLst>
              <a:gd name="adj1" fmla="val -12699"/>
              <a:gd name="adj2" fmla="val 52734"/>
              <a:gd name="adj3" fmla="val 11269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/>
          <p:cNvSpPr txBox="1"/>
          <p:nvPr/>
        </p:nvSpPr>
        <p:spPr>
          <a:xfrm>
            <a:off x="5652120" y="4633391"/>
            <a:ext cx="76117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Parsing</a:t>
            </a:r>
            <a:endParaRPr lang="en-US" sz="1400"/>
          </a:p>
        </p:txBody>
      </p:sp>
      <p:sp>
        <p:nvSpPr>
          <p:cNvPr id="65" name="Textfeld 64"/>
          <p:cNvSpPr txBox="1"/>
          <p:nvPr/>
        </p:nvSpPr>
        <p:spPr>
          <a:xfrm>
            <a:off x="7020272" y="4561383"/>
            <a:ext cx="3818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read</a:t>
            </a:r>
            <a:endParaRPr lang="en-US" sz="1400"/>
          </a:p>
        </p:txBody>
      </p:sp>
      <p:cxnSp>
        <p:nvCxnSpPr>
          <p:cNvPr id="66" name="Gekrümmte Verbindung 65"/>
          <p:cNvCxnSpPr>
            <a:stCxn id="64" idx="3"/>
            <a:endCxn id="89" idx="1"/>
          </p:cNvCxnSpPr>
          <p:nvPr/>
        </p:nvCxnSpPr>
        <p:spPr>
          <a:xfrm flipH="1">
            <a:off x="5652120" y="4787280"/>
            <a:ext cx="761170" cy="451793"/>
          </a:xfrm>
          <a:prstGeom prst="curvedConnector5">
            <a:avLst>
              <a:gd name="adj1" fmla="val -30033"/>
              <a:gd name="adj2" fmla="val 50000"/>
              <a:gd name="adj3" fmla="val 1300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feld 69"/>
          <p:cNvSpPr txBox="1"/>
          <p:nvPr/>
        </p:nvSpPr>
        <p:spPr>
          <a:xfrm>
            <a:off x="6588224" y="4797152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emit</a:t>
            </a:r>
            <a:endParaRPr lang="en-US" sz="1400" dirty="0"/>
          </a:p>
        </p:txBody>
      </p:sp>
      <p:sp>
        <p:nvSpPr>
          <p:cNvPr id="71" name="Textfeld 70"/>
          <p:cNvSpPr txBox="1"/>
          <p:nvPr/>
        </p:nvSpPr>
        <p:spPr>
          <a:xfrm>
            <a:off x="5292080" y="5785519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Slot</a:t>
            </a:r>
            <a:endParaRPr lang="en-US" sz="1400" dirty="0"/>
          </a:p>
        </p:txBody>
      </p:sp>
      <p:sp>
        <p:nvSpPr>
          <p:cNvPr id="72" name="Textfeld 71"/>
          <p:cNvSpPr txBox="1"/>
          <p:nvPr/>
        </p:nvSpPr>
        <p:spPr>
          <a:xfrm>
            <a:off x="2699792" y="5805264"/>
            <a:ext cx="48763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/>
              <a:t>Slot</a:t>
            </a:r>
            <a:endParaRPr lang="en-US" sz="1400"/>
          </a:p>
        </p:txBody>
      </p:sp>
      <p:cxnSp>
        <p:nvCxnSpPr>
          <p:cNvPr id="74" name="Gekrümmte Verbindung 73"/>
          <p:cNvCxnSpPr>
            <a:stCxn id="89" idx="3"/>
            <a:endCxn id="72" idx="0"/>
          </p:cNvCxnSpPr>
          <p:nvPr/>
        </p:nvCxnSpPr>
        <p:spPr>
          <a:xfrm flipH="1">
            <a:off x="2943609" y="5239073"/>
            <a:ext cx="3367666" cy="566191"/>
          </a:xfrm>
          <a:prstGeom prst="curvedConnector4">
            <a:avLst>
              <a:gd name="adj1" fmla="val -6788"/>
              <a:gd name="adj2" fmla="val 6359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203848" y="5805264"/>
            <a:ext cx="1085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Queued Connection</a:t>
            </a:r>
            <a:endParaRPr lang="en-US" sz="1400" dirty="0"/>
          </a:p>
        </p:txBody>
      </p:sp>
      <p:cxnSp>
        <p:nvCxnSpPr>
          <p:cNvPr id="79" name="Gerade Verbindung 78"/>
          <p:cNvCxnSpPr/>
          <p:nvPr/>
        </p:nvCxnSpPr>
        <p:spPr>
          <a:xfrm flipH="1">
            <a:off x="0" y="3789040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84"/>
          <p:cNvCxnSpPr/>
          <p:nvPr/>
        </p:nvCxnSpPr>
        <p:spPr>
          <a:xfrm flipH="1">
            <a:off x="0" y="692696"/>
            <a:ext cx="91440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0" y="764704"/>
            <a:ext cx="2419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Normal </a:t>
            </a:r>
            <a:r>
              <a:rPr lang="en-US" smtClean="0"/>
              <a:t>RHP </a:t>
            </a:r>
            <a:r>
              <a:rPr lang="en-US" smtClean="0"/>
              <a:t>Function</a:t>
            </a:r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0" y="3861048"/>
            <a:ext cx="1717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RHP </a:t>
            </a:r>
            <a:r>
              <a:rPr lang="en-US" smtClean="0"/>
              <a:t>Interrupts</a:t>
            </a:r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5652120" y="5085184"/>
            <a:ext cx="65915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Signal</a:t>
            </a:r>
            <a:endParaRPr lang="en-US" sz="1400" dirty="0"/>
          </a:p>
        </p:txBody>
      </p:sp>
      <p:sp>
        <p:nvSpPr>
          <p:cNvPr id="94" name="Textfeld 93"/>
          <p:cNvSpPr txBox="1"/>
          <p:nvPr/>
        </p:nvSpPr>
        <p:spPr>
          <a:xfrm>
            <a:off x="5796136" y="5805264"/>
            <a:ext cx="10118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Direct Connection</a:t>
            </a:r>
            <a:endParaRPr lang="en-US" sz="1400" dirty="0"/>
          </a:p>
        </p:txBody>
      </p:sp>
      <p:cxnSp>
        <p:nvCxnSpPr>
          <p:cNvPr id="95" name="Gekrümmte Verbindung 73"/>
          <p:cNvCxnSpPr>
            <a:stCxn id="89" idx="3"/>
            <a:endCxn id="71" idx="0"/>
          </p:cNvCxnSpPr>
          <p:nvPr/>
        </p:nvCxnSpPr>
        <p:spPr>
          <a:xfrm flipH="1">
            <a:off x="5535897" y="5239073"/>
            <a:ext cx="775378" cy="546446"/>
          </a:xfrm>
          <a:prstGeom prst="curvedConnector4">
            <a:avLst>
              <a:gd name="adj1" fmla="val -29482"/>
              <a:gd name="adj2" fmla="val 6408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keano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keanos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38</Words>
  <Application>Microsoft Office PowerPoint</Application>
  <PresentationFormat>Bildschirmpräsentation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Default Theme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 Detter</dc:creator>
  <cp:lastModifiedBy>Stefan Detter</cp:lastModifiedBy>
  <cp:revision>7</cp:revision>
  <dcterms:created xsi:type="dcterms:W3CDTF">2013-04-12T07:19:29Z</dcterms:created>
  <dcterms:modified xsi:type="dcterms:W3CDTF">2013-04-12T08:04:56Z</dcterms:modified>
</cp:coreProperties>
</file>